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1A419-9D28-421A-BAEF-B3EB4D96A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EFCAB-7CBB-4504-8A31-D0F7CB0E0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E2FD1-A5EF-42F9-94E4-AD2396D6E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1CAFA-B5B0-4815-9B36-FFAB000BF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9C8AD-2298-4A58-9FE2-65177776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9381-F2BB-4378-AB8A-3C1186A7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98517-EDEB-41E9-B542-85154363C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F7C91-E18B-440D-9E5C-6289031D9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6674-75CB-49FA-BC7D-BA64D696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96453-AC3D-4D62-8059-C570A9B39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3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A4761-13D3-4CFD-9CD4-D1E39349E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3B4DC-5836-4F0E-83E8-18884D40F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0FD30-BCB2-48EE-89B4-C4181A77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7520B-25C7-4ADD-82A8-6648D044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507EF-E08E-43DB-8EAE-ACA4B759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7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1963-0586-4A8F-B673-2FDCDB9E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CD5CD-32E0-4A06-A8BA-F5C0E2A64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A7564-D841-4BF8-91D4-1E6A0F68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E056A-C8C6-4AAC-A0ED-22CB1606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B001B-0BB4-43BE-8D10-BD77A013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5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ACEA4-AB9E-4923-A9EA-12D4ACB1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4C42F-0DC7-492B-99FB-E850F7D9F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DF4AB-12C1-4E66-A556-B79A02DDF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7330A-2F16-4D91-85AD-097FE130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21866-7360-4C56-8E1F-64656262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0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42463-7BFF-42D7-99EA-8515F1B6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0ECE1-2F0D-489D-B202-F085489A6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F1681-67A7-4439-A2B9-0A78E7222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17809-6B65-48A9-ABE1-E58D8091A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D4F05-A9B7-466E-BEF5-BD660F93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0AF6E-0785-4F67-A621-1E08E7A6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2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6E060-FA83-433B-9A13-58A0267D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F2789-64BA-43D8-9621-BBFBABC14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281B8-C8DC-4C8F-AFC1-68B019548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1F5E8-4DEE-441F-B56E-F1AF5FD44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D13A31-F072-4A7C-B439-23ABE9345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5D171B-E7F9-4DB1-B12B-9356BF791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C657C-02BB-4FDD-B3A1-99A90AA7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5505E-6B7D-4313-AF64-D011263C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2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B2A8E-3BC7-4666-893E-FC701093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C6DF45-D8D2-493E-95B2-45689A33C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B93CE8-794E-41D6-82FD-74DE5376D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AE20F0-EDD7-45D8-B558-AFF4A4F3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0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79A62E-8B7F-452F-ACDB-5FE7FB54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0B1791-DB59-45E4-8190-E93D089D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FC1F5-D5DE-4F64-863B-9E2CBE62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1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3AEB-9E9B-435C-8668-751971FC4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602B5-BC70-4BE9-87D7-D48FB0128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31D0B5-92A6-4588-A87D-90AC6CF39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BC12E-4815-4F42-B3B7-D64D69864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09633-E3D7-47BA-83CB-5444386A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BDF30-DD28-4193-B114-F7B03911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D3C5-A755-40BE-85C3-88F082818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3C2D2E-D967-4F85-8FA7-8A3927B1F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9986E-2728-4A5C-A654-C6FA07393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26C36-FC30-41CA-AB57-E0B78A0B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D4C95-0992-4AC8-8DCB-0B75BBE65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8B098-6A4A-492C-BB3B-398B4041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72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10D30-9FD8-4D7C-A5BE-7390C614D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BAE59-DFE8-4667-81B9-ACF5F25DF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A83B9-40BC-4ABB-82A8-ACC99E9FC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719F-C2E1-49C6-8721-DBA9CBA13E4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854C5-6309-4DE0-AFB3-7C05B82FB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5AD3A-2F26-492D-BC45-95BDC3479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87ECF-6E4B-442C-9093-E9D8B7A45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1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ta.com/en/home/stay-current/national/asian-american-spotlight--kristie-ah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xbusiness.com/features/us-open-kristie-ahn-corporate-job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gettyimages.com/photos/kristie-ahn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92EFF6D-C465-485E-B552-836AA7F51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Player Spotlight: </a:t>
            </a:r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Kristie </a:t>
            </a:r>
            <a:r>
              <a:rPr lang="en-US" sz="6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Ahn</a:t>
            </a:r>
            <a:endParaRPr lang="en-US" sz="6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442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560AFAAC-EA6C-45A9-9E03-C9C9F0193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hitting a ball with a racket&#10;&#10;Description automatically generated">
            <a:extLst>
              <a:ext uri="{FF2B5EF4-FFF2-40B4-BE49-F238E27FC236}">
                <a16:creationId xmlns:a16="http://schemas.microsoft.com/office/drawing/2014/main" id="{CAA0DAB8-8259-459D-8755-418C24657A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481" r="36231"/>
          <a:stretch/>
        </p:blipFill>
        <p:spPr>
          <a:xfrm>
            <a:off x="4883022" y="10"/>
            <a:ext cx="7308978" cy="6857990"/>
          </a:xfrm>
          <a:custGeom>
            <a:avLst/>
            <a:gdLst/>
            <a:ahLst/>
            <a:cxnLst/>
            <a:rect l="l" t="t" r="r" b="b"/>
            <a:pathLst>
              <a:path w="7308978" h="6858000">
                <a:moveTo>
                  <a:pt x="0" y="0"/>
                </a:moveTo>
                <a:lnTo>
                  <a:pt x="7308978" y="0"/>
                </a:lnTo>
                <a:lnTo>
                  <a:pt x="7308978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8" y="4741056"/>
                  <a:pt x="1212978" y="3429000"/>
                </a:cubicBezTo>
                <a:cubicBezTo>
                  <a:pt x="1212978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21" name="Freeform: Shape 11">
            <a:extLst>
              <a:ext uri="{FF2B5EF4-FFF2-40B4-BE49-F238E27FC236}">
                <a16:creationId xmlns:a16="http://schemas.microsoft.com/office/drawing/2014/main" id="{83549E37-C86B-4401-90BD-D8BF83859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3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3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3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3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13">
            <a:extLst>
              <a:ext uri="{FF2B5EF4-FFF2-40B4-BE49-F238E27FC236}">
                <a16:creationId xmlns:a16="http://schemas.microsoft.com/office/drawing/2014/main" id="{8A17784E-76D8-4521-A77D-0D2EBB923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6857" cy="6858000"/>
          </a:xfrm>
          <a:custGeom>
            <a:avLst/>
            <a:gdLst>
              <a:gd name="connsiteX0" fmla="*/ 0 w 6086857"/>
              <a:gd name="connsiteY0" fmla="*/ 0 h 6858000"/>
              <a:gd name="connsiteX1" fmla="*/ 4873879 w 6086857"/>
              <a:gd name="connsiteY1" fmla="*/ 0 h 6858000"/>
              <a:gd name="connsiteX2" fmla="*/ 4936862 w 6086857"/>
              <a:gd name="connsiteY2" fmla="*/ 69271 h 6858000"/>
              <a:gd name="connsiteX3" fmla="*/ 6086857 w 6086857"/>
              <a:gd name="connsiteY3" fmla="*/ 3429000 h 6858000"/>
              <a:gd name="connsiteX4" fmla="*/ 4936862 w 6086857"/>
              <a:gd name="connsiteY4" fmla="*/ 6788730 h 6858000"/>
              <a:gd name="connsiteX5" fmla="*/ 4873879 w 6086857"/>
              <a:gd name="connsiteY5" fmla="*/ 6858000 h 6858000"/>
              <a:gd name="connsiteX6" fmla="*/ 0 w 608685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6857" h="6858000">
                <a:moveTo>
                  <a:pt x="0" y="0"/>
                </a:moveTo>
                <a:lnTo>
                  <a:pt x="4873879" y="0"/>
                </a:lnTo>
                <a:lnTo>
                  <a:pt x="4936862" y="69271"/>
                </a:lnTo>
                <a:cubicBezTo>
                  <a:pt x="5647388" y="929100"/>
                  <a:pt x="6086857" y="2116944"/>
                  <a:pt x="6086857" y="3429000"/>
                </a:cubicBezTo>
                <a:cubicBezTo>
                  <a:pt x="6086857" y="4741056"/>
                  <a:pt x="5647388" y="5928900"/>
                  <a:pt x="4936862" y="6788730"/>
                </a:cubicBezTo>
                <a:lnTo>
                  <a:pt x="487387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CDF9A5-324B-4ACD-873A-C3106CF44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904" y="856488"/>
            <a:ext cx="4992624" cy="1243584"/>
          </a:xfrm>
        </p:spPr>
        <p:txBody>
          <a:bodyPr anchor="ctr">
            <a:normAutofit/>
          </a:bodyPr>
          <a:lstStyle/>
          <a:p>
            <a:r>
              <a:rPr lang="en-US" sz="3400" dirty="0"/>
              <a:t>Kristie </a:t>
            </a:r>
            <a:r>
              <a:rPr lang="en-US" sz="3400" dirty="0" err="1"/>
              <a:t>Ahn</a:t>
            </a:r>
            <a:endParaRPr lang="en-US" sz="3400" dirty="0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C0036C6B-F09C-4EAB-AE02-8D056EE748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24325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FC8D5885-2804-4D3C-BE31-902E4D32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769" y="2195336"/>
            <a:ext cx="49834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7E4EA-6E96-4365-8E59-C21CD2811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904" y="2522949"/>
            <a:ext cx="5065776" cy="3402363"/>
          </a:xfrm>
        </p:spPr>
        <p:txBody>
          <a:bodyPr anchor="t">
            <a:normAutofit lnSpcReduction="10000"/>
          </a:bodyPr>
          <a:lstStyle/>
          <a:p>
            <a:r>
              <a:rPr lang="en-US" sz="2400" b="1" dirty="0"/>
              <a:t>Reached the Rd of 16 of the 2019 US Open</a:t>
            </a:r>
          </a:p>
          <a:p>
            <a:r>
              <a:rPr lang="en-US" sz="2400" b="1" dirty="0"/>
              <a:t>Highest WTA singles ranking of #87</a:t>
            </a:r>
          </a:p>
          <a:p>
            <a:r>
              <a:rPr lang="en-US" sz="2400" b="1" dirty="0"/>
              <a:t>University of Stanford graduate</a:t>
            </a:r>
          </a:p>
          <a:p>
            <a:r>
              <a:rPr lang="en-US" sz="2400" b="1" dirty="0"/>
              <a:t>First Asian American woman to reach the rd. of 16 since Lilia </a:t>
            </a:r>
            <a:r>
              <a:rPr lang="en-US" sz="2400" b="1" dirty="0" err="1"/>
              <a:t>Osterloh</a:t>
            </a:r>
            <a:r>
              <a:rPr lang="en-US" sz="2400" b="1" dirty="0"/>
              <a:t> in 2000</a:t>
            </a:r>
          </a:p>
          <a:p>
            <a:r>
              <a:rPr lang="en-US" sz="2400" b="1" dirty="0"/>
              <a:t>All American and Rookie of the year at Stanford University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856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hitting a ball with a racket&#10;&#10;Description automatically generated">
            <a:extLst>
              <a:ext uri="{FF2B5EF4-FFF2-40B4-BE49-F238E27FC236}">
                <a16:creationId xmlns:a16="http://schemas.microsoft.com/office/drawing/2014/main" id="{4EFB380A-B5D9-44E8-9D3D-F7A664CDC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0435"/>
          <a:stretch/>
        </p:blipFill>
        <p:spPr>
          <a:xfrm>
            <a:off x="6083786" y="-168316"/>
            <a:ext cx="6261330" cy="3932313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9" name="Picture 8" descr="A person hitting a ball with a racket&#10;&#10;Description automatically generated">
            <a:extLst>
              <a:ext uri="{FF2B5EF4-FFF2-40B4-BE49-F238E27FC236}">
                <a16:creationId xmlns:a16="http://schemas.microsoft.com/office/drawing/2014/main" id="{CEE37D10-04F4-4D8D-A2FF-7D5DBE90AD9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816"/>
          <a:stretch/>
        </p:blipFill>
        <p:spPr>
          <a:xfrm>
            <a:off x="6089904" y="2487166"/>
            <a:ext cx="6263640" cy="4215384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664CAD-0527-48B8-864E-B4D0208F7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000000"/>
                </a:solidFill>
              </a:rPr>
              <a:t>Interview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2868B-2F1F-44EC-BCD6-256E343F2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803637" cy="3788830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2019 US Open run?</a:t>
            </a:r>
          </a:p>
          <a:p>
            <a:r>
              <a:rPr lang="en-US" sz="2400" b="1" dirty="0">
                <a:solidFill>
                  <a:srgbClr val="000000"/>
                </a:solidFill>
              </a:rPr>
              <a:t>The life of a student/athlete?</a:t>
            </a:r>
          </a:p>
          <a:p>
            <a:r>
              <a:rPr lang="en-US" sz="2400" b="1" dirty="0">
                <a:solidFill>
                  <a:srgbClr val="000000"/>
                </a:solidFill>
              </a:rPr>
              <a:t>The journey to a break-through?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</a:rPr>
              <a:t>Tune in to get your questions answered!!!</a:t>
            </a:r>
          </a:p>
        </p:txBody>
      </p:sp>
    </p:spTree>
    <p:extLst>
      <p:ext uri="{BB962C8B-B14F-4D97-AF65-F5344CB8AC3E}">
        <p14:creationId xmlns:p14="http://schemas.microsoft.com/office/powerpoint/2010/main" val="190572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83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Player Spotlight: Kristie Ahn</vt:lpstr>
      <vt:lpstr>Kristie Ahn</vt:lpstr>
      <vt:lpstr>Interview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Player Spotlight: Kristie Ahn</dc:title>
  <dc:creator>ahsha rolle</dc:creator>
  <cp:lastModifiedBy>ahsha rolle</cp:lastModifiedBy>
  <cp:revision>9</cp:revision>
  <dcterms:created xsi:type="dcterms:W3CDTF">2020-05-14T17:16:08Z</dcterms:created>
  <dcterms:modified xsi:type="dcterms:W3CDTF">2020-05-15T16:56:50Z</dcterms:modified>
</cp:coreProperties>
</file>